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6" r:id="rId3"/>
    <p:sldId id="263" r:id="rId4"/>
    <p:sldId id="279" r:id="rId5"/>
    <p:sldId id="264" r:id="rId6"/>
    <p:sldId id="268" r:id="rId7"/>
    <p:sldId id="282" r:id="rId8"/>
    <p:sldId id="281" r:id="rId9"/>
    <p:sldId id="284" r:id="rId10"/>
    <p:sldId id="283" r:id="rId11"/>
    <p:sldId id="286" r:id="rId12"/>
    <p:sldId id="285" r:id="rId13"/>
    <p:sldId id="280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7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C183D-7172-453D-AF66-A9EE520CE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88CC883-F01D-4FB0-89B2-1F7336C7C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1. Votre entreprise : contexte et besoins</a:t>
          </a:r>
          <a:endParaRPr lang="en-US"/>
        </a:p>
      </dgm:t>
    </dgm:pt>
    <dgm:pt modelId="{BE213979-98C4-4195-8907-023967DF4CEA}" type="parTrans" cxnId="{FD867DCC-2349-4261-9E75-903175B8D771}">
      <dgm:prSet/>
      <dgm:spPr/>
      <dgm:t>
        <a:bodyPr/>
        <a:lstStyle/>
        <a:p>
          <a:endParaRPr lang="en-US"/>
        </a:p>
      </dgm:t>
    </dgm:pt>
    <dgm:pt modelId="{C4A7D2A2-5751-4951-A51D-F3A73DA57EC3}" type="sibTrans" cxnId="{FD867DCC-2349-4261-9E75-903175B8D771}">
      <dgm:prSet/>
      <dgm:spPr/>
      <dgm:t>
        <a:bodyPr/>
        <a:lstStyle/>
        <a:p>
          <a:endParaRPr lang="en-US"/>
        </a:p>
      </dgm:t>
    </dgm:pt>
    <dgm:pt modelId="{750AF701-9ADC-41B1-ABA3-FC89373A47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2. Solution fonctionnelle proposée</a:t>
          </a:r>
          <a:endParaRPr lang="en-US" dirty="0"/>
        </a:p>
      </dgm:t>
    </dgm:pt>
    <dgm:pt modelId="{27186B63-00B4-4FCA-8DC4-EC3F1C792F20}" type="parTrans" cxnId="{68393401-DAC2-466D-9856-B2C4CA3472C7}">
      <dgm:prSet/>
      <dgm:spPr/>
      <dgm:t>
        <a:bodyPr/>
        <a:lstStyle/>
        <a:p>
          <a:endParaRPr lang="en-US"/>
        </a:p>
      </dgm:t>
    </dgm:pt>
    <dgm:pt modelId="{B45AD2AA-8DEA-42B6-9E45-619A764F761C}" type="sibTrans" cxnId="{68393401-DAC2-466D-9856-B2C4CA3472C7}">
      <dgm:prSet/>
      <dgm:spPr/>
      <dgm:t>
        <a:bodyPr/>
        <a:lstStyle/>
        <a:p>
          <a:endParaRPr lang="en-US"/>
        </a:p>
      </dgm:t>
    </dgm:pt>
    <dgm:pt modelId="{2F210938-9A7B-4406-B205-A970C7B119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3. DOMAINE FONCTIONNEL</a:t>
          </a:r>
          <a:endParaRPr lang="en-US" dirty="0"/>
        </a:p>
      </dgm:t>
    </dgm:pt>
    <dgm:pt modelId="{E16A7A8C-5307-4D9F-9688-6B8FE66CA630}" type="parTrans" cxnId="{FE126BC7-989A-439F-8638-02DEC3C0CA99}">
      <dgm:prSet/>
      <dgm:spPr/>
      <dgm:t>
        <a:bodyPr/>
        <a:lstStyle/>
        <a:p>
          <a:endParaRPr lang="en-US"/>
        </a:p>
      </dgm:t>
    </dgm:pt>
    <dgm:pt modelId="{1E2D74DD-4B4C-4A60-9ECB-2A283F251B05}" type="sibTrans" cxnId="{FE126BC7-989A-439F-8638-02DEC3C0CA99}">
      <dgm:prSet/>
      <dgm:spPr/>
      <dgm:t>
        <a:bodyPr/>
        <a:lstStyle/>
        <a:p>
          <a:endParaRPr lang="en-US"/>
        </a:p>
      </dgm:t>
    </dgm:pt>
    <dgm:pt modelId="{74C2EADE-70C9-EB45-868B-7569D03D4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4. Le modèle physique de données  </a:t>
          </a:r>
        </a:p>
      </dgm:t>
    </dgm:pt>
    <dgm:pt modelId="{AC241019-766F-E647-8CCB-050D842B31AD}" type="parTrans" cxnId="{8F3BC66B-3FD4-254B-AE0D-10281DC9159B}">
      <dgm:prSet/>
      <dgm:spPr/>
      <dgm:t>
        <a:bodyPr/>
        <a:lstStyle/>
        <a:p>
          <a:endParaRPr lang="fr-FR"/>
        </a:p>
      </dgm:t>
    </dgm:pt>
    <dgm:pt modelId="{9EAAB502-EB40-CC41-A962-378017F55E2C}" type="sibTrans" cxnId="{8F3BC66B-3FD4-254B-AE0D-10281DC9159B}">
      <dgm:prSet/>
      <dgm:spPr/>
      <dgm:t>
        <a:bodyPr/>
        <a:lstStyle/>
        <a:p>
          <a:endParaRPr lang="fr-FR"/>
        </a:p>
      </dgm:t>
    </dgm:pt>
    <dgm:pt modelId="{EB0F8440-56AF-9947-8FAB-323E3369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5. Les composants du système </a:t>
          </a:r>
        </a:p>
      </dgm:t>
    </dgm:pt>
    <dgm:pt modelId="{0B0DE3B1-B089-164F-92FB-AD4FC3757F9B}" type="parTrans" cxnId="{2A8CD409-093C-CD40-96CC-1D4A682DFA96}">
      <dgm:prSet/>
      <dgm:spPr/>
      <dgm:t>
        <a:bodyPr/>
        <a:lstStyle/>
        <a:p>
          <a:endParaRPr lang="fr-FR"/>
        </a:p>
      </dgm:t>
    </dgm:pt>
    <dgm:pt modelId="{6A474D2B-6AC6-8B4B-B2C2-9A64EAF60016}" type="sibTrans" cxnId="{2A8CD409-093C-CD40-96CC-1D4A682DFA96}">
      <dgm:prSet/>
      <dgm:spPr/>
      <dgm:t>
        <a:bodyPr/>
        <a:lstStyle/>
        <a:p>
          <a:endParaRPr lang="fr-FR"/>
        </a:p>
      </dgm:t>
    </dgm:pt>
    <dgm:pt modelId="{4F25A488-AF2F-2C4A-AD63-48D673ADF1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6</a:t>
          </a:r>
          <a:r>
            <a:rPr lang="fr-FR" b="0" dirty="0"/>
            <a:t>. L’architecture de déploiement</a:t>
          </a:r>
        </a:p>
      </dgm:t>
    </dgm:pt>
    <dgm:pt modelId="{C4C3B49A-B2BE-074E-A5A7-58825CF525DF}" type="parTrans" cxnId="{6D2EEB17-1C2D-8A43-8DFB-6AF5EFE84FD4}">
      <dgm:prSet/>
      <dgm:spPr/>
      <dgm:t>
        <a:bodyPr/>
        <a:lstStyle/>
        <a:p>
          <a:endParaRPr lang="fr-FR"/>
        </a:p>
      </dgm:t>
    </dgm:pt>
    <dgm:pt modelId="{52D57576-DF37-1D49-8E83-1BA7FF629F8E}" type="sibTrans" cxnId="{6D2EEB17-1C2D-8A43-8DFB-6AF5EFE84FD4}">
      <dgm:prSet/>
      <dgm:spPr/>
      <dgm:t>
        <a:bodyPr/>
        <a:lstStyle/>
        <a:p>
          <a:endParaRPr lang="fr-FR"/>
        </a:p>
      </dgm:t>
    </dgm:pt>
    <dgm:pt modelId="{A5EBC350-DA37-4BA2-9612-259D5328FFE6}" type="pres">
      <dgm:prSet presAssocID="{286C183D-7172-453D-AF66-A9EE520CED90}" presName="root" presStyleCnt="0">
        <dgm:presLayoutVars>
          <dgm:dir/>
          <dgm:resizeHandles val="exact"/>
        </dgm:presLayoutVars>
      </dgm:prSet>
      <dgm:spPr/>
    </dgm:pt>
    <dgm:pt modelId="{9C33EE38-AB58-4CC8-85CC-4191446C6BF3}" type="pres">
      <dgm:prSet presAssocID="{F88CC883-F01D-4FB0-89B2-1F7336C7C6BB}" presName="compNode" presStyleCnt="0"/>
      <dgm:spPr/>
    </dgm:pt>
    <dgm:pt modelId="{E306FE21-DFD4-43C3-A6D6-8DFAFF6207EC}" type="pres">
      <dgm:prSet presAssocID="{F88CC883-F01D-4FB0-89B2-1F7336C7C6B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6D8A8-0C80-464F-AD96-8864DC5111FA}" type="pres">
      <dgm:prSet presAssocID="{F88CC883-F01D-4FB0-89B2-1F7336C7C6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BC22ADFF-34A6-42DB-B5D4-6F91CA317CF3}" type="pres">
      <dgm:prSet presAssocID="{F88CC883-F01D-4FB0-89B2-1F7336C7C6BB}" presName="spaceRect" presStyleCnt="0"/>
      <dgm:spPr/>
    </dgm:pt>
    <dgm:pt modelId="{A9558DB4-9CDD-4BFC-9A68-CAF6D8361276}" type="pres">
      <dgm:prSet presAssocID="{F88CC883-F01D-4FB0-89B2-1F7336C7C6BB}" presName="textRect" presStyleLbl="revTx" presStyleIdx="0" presStyleCnt="6">
        <dgm:presLayoutVars>
          <dgm:chMax val="1"/>
          <dgm:chPref val="1"/>
        </dgm:presLayoutVars>
      </dgm:prSet>
      <dgm:spPr/>
    </dgm:pt>
    <dgm:pt modelId="{FF25CC3B-A83B-4B23-95C2-819AE35B956C}" type="pres">
      <dgm:prSet presAssocID="{C4A7D2A2-5751-4951-A51D-F3A73DA57EC3}" presName="sibTrans" presStyleCnt="0"/>
      <dgm:spPr/>
    </dgm:pt>
    <dgm:pt modelId="{EDF37923-6C3C-4145-B1E5-2095453F66A1}" type="pres">
      <dgm:prSet presAssocID="{750AF701-9ADC-41B1-ABA3-FC89373A478F}" presName="compNode" presStyleCnt="0"/>
      <dgm:spPr/>
    </dgm:pt>
    <dgm:pt modelId="{193D2F55-9DAB-48F1-9F7C-47D6D94F0EB0}" type="pres">
      <dgm:prSet presAssocID="{750AF701-9ADC-41B1-ABA3-FC89373A478F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517EEAE-E120-44E1-B630-CD21574E0753}" type="pres">
      <dgm:prSet presAssocID="{750AF701-9ADC-41B1-ABA3-FC89373A478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320248-C169-47E1-8580-4F7B0D771121}" type="pres">
      <dgm:prSet presAssocID="{750AF701-9ADC-41B1-ABA3-FC89373A478F}" presName="spaceRect" presStyleCnt="0"/>
      <dgm:spPr/>
    </dgm:pt>
    <dgm:pt modelId="{9F46D769-C9E5-4803-9466-4BE54BBD6163}" type="pres">
      <dgm:prSet presAssocID="{750AF701-9ADC-41B1-ABA3-FC89373A478F}" presName="textRect" presStyleLbl="revTx" presStyleIdx="1" presStyleCnt="6">
        <dgm:presLayoutVars>
          <dgm:chMax val="1"/>
          <dgm:chPref val="1"/>
        </dgm:presLayoutVars>
      </dgm:prSet>
      <dgm:spPr/>
    </dgm:pt>
    <dgm:pt modelId="{65693E1C-24DD-445F-8D18-EF595900DE99}" type="pres">
      <dgm:prSet presAssocID="{B45AD2AA-8DEA-42B6-9E45-619A764F761C}" presName="sibTrans" presStyleCnt="0"/>
      <dgm:spPr/>
    </dgm:pt>
    <dgm:pt modelId="{BCBBB9DA-3637-4882-8DDE-6C33FD28BC00}" type="pres">
      <dgm:prSet presAssocID="{2F210938-9A7B-4406-B205-A970C7B1190C}" presName="compNode" presStyleCnt="0"/>
      <dgm:spPr/>
    </dgm:pt>
    <dgm:pt modelId="{F820879F-E66D-46A0-BFC5-F4FACD8E4955}" type="pres">
      <dgm:prSet presAssocID="{2F210938-9A7B-4406-B205-A970C7B1190C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F884952-DA56-45A1-8979-4EA480D6787F}" type="pres">
      <dgm:prSet presAssocID="{2F210938-9A7B-4406-B205-A970C7B1190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17C6EB2-8AD0-4602-BB3C-7DC938C2C204}" type="pres">
      <dgm:prSet presAssocID="{2F210938-9A7B-4406-B205-A970C7B1190C}" presName="spaceRect" presStyleCnt="0"/>
      <dgm:spPr/>
    </dgm:pt>
    <dgm:pt modelId="{FBAB0547-125B-4F32-BB3A-94893AB6D41A}" type="pres">
      <dgm:prSet presAssocID="{2F210938-9A7B-4406-B205-A970C7B1190C}" presName="textRect" presStyleLbl="revTx" presStyleIdx="2" presStyleCnt="6">
        <dgm:presLayoutVars>
          <dgm:chMax val="1"/>
          <dgm:chPref val="1"/>
        </dgm:presLayoutVars>
      </dgm:prSet>
      <dgm:spPr/>
    </dgm:pt>
    <dgm:pt modelId="{EB1CDD03-9AFA-4ADA-87BE-B43FFD2841BA}" type="pres">
      <dgm:prSet presAssocID="{1E2D74DD-4B4C-4A60-9ECB-2A283F251B05}" presName="sibTrans" presStyleCnt="0"/>
      <dgm:spPr/>
    </dgm:pt>
    <dgm:pt modelId="{AC4A8C3D-3F73-4025-8061-E0E2138E89FC}" type="pres">
      <dgm:prSet presAssocID="{74C2EADE-70C9-EB45-868B-7569D03D45AE}" presName="compNode" presStyleCnt="0"/>
      <dgm:spPr/>
    </dgm:pt>
    <dgm:pt modelId="{062946A9-32F1-4095-9E99-79E1E34074AB}" type="pres">
      <dgm:prSet presAssocID="{74C2EADE-70C9-EB45-868B-7569D03D45A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A77A652-4DA5-4D7B-B5C3-E6E74283CA9C}" type="pres">
      <dgm:prSet presAssocID="{74C2EADE-70C9-EB45-868B-7569D03D45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5045D2A6-047E-46E8-9104-5BC9960808AE}" type="pres">
      <dgm:prSet presAssocID="{74C2EADE-70C9-EB45-868B-7569D03D45AE}" presName="spaceRect" presStyleCnt="0"/>
      <dgm:spPr/>
    </dgm:pt>
    <dgm:pt modelId="{569B0D76-0614-4DE9-AFAB-CB164E4FEA6E}" type="pres">
      <dgm:prSet presAssocID="{74C2EADE-70C9-EB45-868B-7569D03D45AE}" presName="textRect" presStyleLbl="revTx" presStyleIdx="3" presStyleCnt="6">
        <dgm:presLayoutVars>
          <dgm:chMax val="1"/>
          <dgm:chPref val="1"/>
        </dgm:presLayoutVars>
      </dgm:prSet>
      <dgm:spPr/>
    </dgm:pt>
    <dgm:pt modelId="{DD069600-73E8-4846-9CB5-78AC1BCA561D}" type="pres">
      <dgm:prSet presAssocID="{9EAAB502-EB40-CC41-A962-378017F55E2C}" presName="sibTrans" presStyleCnt="0"/>
      <dgm:spPr/>
    </dgm:pt>
    <dgm:pt modelId="{697B346A-DFB7-4C72-B007-BC9D38A70BEE}" type="pres">
      <dgm:prSet presAssocID="{EB0F8440-56AF-9947-8FAB-323E3369ED1C}" presName="compNode" presStyleCnt="0"/>
      <dgm:spPr/>
    </dgm:pt>
    <dgm:pt modelId="{A020D3E3-87D6-457E-BE90-B7E3985DA511}" type="pres">
      <dgm:prSet presAssocID="{EB0F8440-56AF-9947-8FAB-323E3369ED1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AA7B452-AAF4-4550-A9F0-7B80BD7CE30D}" type="pres">
      <dgm:prSet presAssocID="{EB0F8440-56AF-9947-8FAB-323E3369ED1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90C8520-9D6B-4426-BBF4-543A51B69509}" type="pres">
      <dgm:prSet presAssocID="{EB0F8440-56AF-9947-8FAB-323E3369ED1C}" presName="spaceRect" presStyleCnt="0"/>
      <dgm:spPr/>
    </dgm:pt>
    <dgm:pt modelId="{7752DB52-B24B-48C9-A03F-9B9FF02D8F72}" type="pres">
      <dgm:prSet presAssocID="{EB0F8440-56AF-9947-8FAB-323E3369ED1C}" presName="textRect" presStyleLbl="revTx" presStyleIdx="4" presStyleCnt="6">
        <dgm:presLayoutVars>
          <dgm:chMax val="1"/>
          <dgm:chPref val="1"/>
        </dgm:presLayoutVars>
      </dgm:prSet>
      <dgm:spPr/>
    </dgm:pt>
    <dgm:pt modelId="{4509B431-2B8B-4494-8EE2-EEB510DCDC33}" type="pres">
      <dgm:prSet presAssocID="{6A474D2B-6AC6-8B4B-B2C2-9A64EAF60016}" presName="sibTrans" presStyleCnt="0"/>
      <dgm:spPr/>
    </dgm:pt>
    <dgm:pt modelId="{F67DF34D-E024-4010-AC2C-F411E86D513D}" type="pres">
      <dgm:prSet presAssocID="{4F25A488-AF2F-2C4A-AD63-48D673ADF130}" presName="compNode" presStyleCnt="0"/>
      <dgm:spPr/>
    </dgm:pt>
    <dgm:pt modelId="{46A86494-DC2F-46FA-B4A6-70E2F438043D}" type="pres">
      <dgm:prSet presAssocID="{4F25A488-AF2F-2C4A-AD63-48D673ADF130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50EE1F-2DE0-4027-86E0-5370EFE1CB2C}" type="pres">
      <dgm:prSet presAssocID="{4F25A488-AF2F-2C4A-AD63-48D673ADF13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6C4F28-DDDF-4F1E-97F4-1B72CDEB49EB}" type="pres">
      <dgm:prSet presAssocID="{4F25A488-AF2F-2C4A-AD63-48D673ADF130}" presName="spaceRect" presStyleCnt="0"/>
      <dgm:spPr/>
    </dgm:pt>
    <dgm:pt modelId="{8C1107B0-3974-4A83-83A6-A78D0EBBE87C}" type="pres">
      <dgm:prSet presAssocID="{4F25A488-AF2F-2C4A-AD63-48D673ADF13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8393401-DAC2-466D-9856-B2C4CA3472C7}" srcId="{286C183D-7172-453D-AF66-A9EE520CED90}" destId="{750AF701-9ADC-41B1-ABA3-FC89373A478F}" srcOrd="1" destOrd="0" parTransId="{27186B63-00B4-4FCA-8DC4-EC3F1C792F20}" sibTransId="{B45AD2AA-8DEA-42B6-9E45-619A764F761C}"/>
    <dgm:cxn modelId="{A423D907-F5E9-714E-A4E5-CABB793DA208}" type="presOf" srcId="{750AF701-9ADC-41B1-ABA3-FC89373A478F}" destId="{9F46D769-C9E5-4803-9466-4BE54BBD6163}" srcOrd="0" destOrd="0" presId="urn:microsoft.com/office/officeart/2018/5/layout/IconLeafLabelList"/>
    <dgm:cxn modelId="{2A8CD409-093C-CD40-96CC-1D4A682DFA96}" srcId="{286C183D-7172-453D-AF66-A9EE520CED90}" destId="{EB0F8440-56AF-9947-8FAB-323E3369ED1C}" srcOrd="4" destOrd="0" parTransId="{0B0DE3B1-B089-164F-92FB-AD4FC3757F9B}" sibTransId="{6A474D2B-6AC6-8B4B-B2C2-9A64EAF60016}"/>
    <dgm:cxn modelId="{6D2EEB17-1C2D-8A43-8DFB-6AF5EFE84FD4}" srcId="{286C183D-7172-453D-AF66-A9EE520CED90}" destId="{4F25A488-AF2F-2C4A-AD63-48D673ADF130}" srcOrd="5" destOrd="0" parTransId="{C4C3B49A-B2BE-074E-A5A7-58825CF525DF}" sibTransId="{52D57576-DF37-1D49-8E83-1BA7FF629F8E}"/>
    <dgm:cxn modelId="{F3670424-C9C8-F847-AAD6-642ED1C90A76}" type="presOf" srcId="{74C2EADE-70C9-EB45-868B-7569D03D45AE}" destId="{569B0D76-0614-4DE9-AFAB-CB164E4FEA6E}" srcOrd="0" destOrd="0" presId="urn:microsoft.com/office/officeart/2018/5/layout/IconLeafLabelList"/>
    <dgm:cxn modelId="{8F3BC66B-3FD4-254B-AE0D-10281DC9159B}" srcId="{286C183D-7172-453D-AF66-A9EE520CED90}" destId="{74C2EADE-70C9-EB45-868B-7569D03D45AE}" srcOrd="3" destOrd="0" parTransId="{AC241019-766F-E647-8CCB-050D842B31AD}" sibTransId="{9EAAB502-EB40-CC41-A962-378017F55E2C}"/>
    <dgm:cxn modelId="{0308858E-90A7-A94E-A79D-2E08539FD066}" type="presOf" srcId="{EB0F8440-56AF-9947-8FAB-323E3369ED1C}" destId="{7752DB52-B24B-48C9-A03F-9B9FF02D8F72}" srcOrd="0" destOrd="0" presId="urn:microsoft.com/office/officeart/2018/5/layout/IconLeafLabelList"/>
    <dgm:cxn modelId="{B1E8E5B1-946C-E842-80F5-9CD9772F6F8D}" type="presOf" srcId="{F88CC883-F01D-4FB0-89B2-1F7336C7C6BB}" destId="{A9558DB4-9CDD-4BFC-9A68-CAF6D8361276}" srcOrd="0" destOrd="0" presId="urn:microsoft.com/office/officeart/2018/5/layout/IconLeafLabelList"/>
    <dgm:cxn modelId="{5ABF28C5-7148-AA44-BAFE-970623C7A90F}" type="presOf" srcId="{286C183D-7172-453D-AF66-A9EE520CED90}" destId="{A5EBC350-DA37-4BA2-9612-259D5328FFE6}" srcOrd="0" destOrd="0" presId="urn:microsoft.com/office/officeart/2018/5/layout/IconLeafLabelList"/>
    <dgm:cxn modelId="{FE126BC7-989A-439F-8638-02DEC3C0CA99}" srcId="{286C183D-7172-453D-AF66-A9EE520CED90}" destId="{2F210938-9A7B-4406-B205-A970C7B1190C}" srcOrd="2" destOrd="0" parTransId="{E16A7A8C-5307-4D9F-9688-6B8FE66CA630}" sibTransId="{1E2D74DD-4B4C-4A60-9ECB-2A283F251B05}"/>
    <dgm:cxn modelId="{FD867DCC-2349-4261-9E75-903175B8D771}" srcId="{286C183D-7172-453D-AF66-A9EE520CED90}" destId="{F88CC883-F01D-4FB0-89B2-1F7336C7C6BB}" srcOrd="0" destOrd="0" parTransId="{BE213979-98C4-4195-8907-023967DF4CEA}" sibTransId="{C4A7D2A2-5751-4951-A51D-F3A73DA57EC3}"/>
    <dgm:cxn modelId="{066E58D2-4772-314F-95B1-9C05794A35F9}" type="presOf" srcId="{4F25A488-AF2F-2C4A-AD63-48D673ADF130}" destId="{8C1107B0-3974-4A83-83A6-A78D0EBBE87C}" srcOrd="0" destOrd="0" presId="urn:microsoft.com/office/officeart/2018/5/layout/IconLeafLabelList"/>
    <dgm:cxn modelId="{97EB26DD-16AF-7347-B5D2-E51FE9AF5111}" type="presOf" srcId="{2F210938-9A7B-4406-B205-A970C7B1190C}" destId="{FBAB0547-125B-4F32-BB3A-94893AB6D41A}" srcOrd="0" destOrd="0" presId="urn:microsoft.com/office/officeart/2018/5/layout/IconLeafLabelList"/>
    <dgm:cxn modelId="{A5042BA3-4DF6-834C-8A75-6FD7D54EB57F}" type="presParOf" srcId="{A5EBC350-DA37-4BA2-9612-259D5328FFE6}" destId="{9C33EE38-AB58-4CC8-85CC-4191446C6BF3}" srcOrd="0" destOrd="0" presId="urn:microsoft.com/office/officeart/2018/5/layout/IconLeafLabelList"/>
    <dgm:cxn modelId="{7BC4E0FD-CE50-0049-870B-0A4FAEE41786}" type="presParOf" srcId="{9C33EE38-AB58-4CC8-85CC-4191446C6BF3}" destId="{E306FE21-DFD4-43C3-A6D6-8DFAFF6207EC}" srcOrd="0" destOrd="0" presId="urn:microsoft.com/office/officeart/2018/5/layout/IconLeafLabelList"/>
    <dgm:cxn modelId="{7C4C9E43-5886-E648-9C85-8144635B51D1}" type="presParOf" srcId="{9C33EE38-AB58-4CC8-85CC-4191446C6BF3}" destId="{8326D8A8-0C80-464F-AD96-8864DC5111FA}" srcOrd="1" destOrd="0" presId="urn:microsoft.com/office/officeart/2018/5/layout/IconLeafLabelList"/>
    <dgm:cxn modelId="{9F27BD4D-EF1A-EA4C-BE02-8376BD745BA7}" type="presParOf" srcId="{9C33EE38-AB58-4CC8-85CC-4191446C6BF3}" destId="{BC22ADFF-34A6-42DB-B5D4-6F91CA317CF3}" srcOrd="2" destOrd="0" presId="urn:microsoft.com/office/officeart/2018/5/layout/IconLeafLabelList"/>
    <dgm:cxn modelId="{1626B476-E41C-894E-BDD0-505F4E5F46DF}" type="presParOf" srcId="{9C33EE38-AB58-4CC8-85CC-4191446C6BF3}" destId="{A9558DB4-9CDD-4BFC-9A68-CAF6D8361276}" srcOrd="3" destOrd="0" presId="urn:microsoft.com/office/officeart/2018/5/layout/IconLeafLabelList"/>
    <dgm:cxn modelId="{B1603A1F-6F66-F04C-894E-0E08D4A5D906}" type="presParOf" srcId="{A5EBC350-DA37-4BA2-9612-259D5328FFE6}" destId="{FF25CC3B-A83B-4B23-95C2-819AE35B956C}" srcOrd="1" destOrd="0" presId="urn:microsoft.com/office/officeart/2018/5/layout/IconLeafLabelList"/>
    <dgm:cxn modelId="{42B89D45-B6CE-084C-861D-AF56665F3CF3}" type="presParOf" srcId="{A5EBC350-DA37-4BA2-9612-259D5328FFE6}" destId="{EDF37923-6C3C-4145-B1E5-2095453F66A1}" srcOrd="2" destOrd="0" presId="urn:microsoft.com/office/officeart/2018/5/layout/IconLeafLabelList"/>
    <dgm:cxn modelId="{4E3AEE89-397B-2A4D-A84B-402FAA6C72E0}" type="presParOf" srcId="{EDF37923-6C3C-4145-B1E5-2095453F66A1}" destId="{193D2F55-9DAB-48F1-9F7C-47D6D94F0EB0}" srcOrd="0" destOrd="0" presId="urn:microsoft.com/office/officeart/2018/5/layout/IconLeafLabelList"/>
    <dgm:cxn modelId="{15774FCC-6B0B-784D-8F06-409C153DF475}" type="presParOf" srcId="{EDF37923-6C3C-4145-B1E5-2095453F66A1}" destId="{4517EEAE-E120-44E1-B630-CD21574E0753}" srcOrd="1" destOrd="0" presId="urn:microsoft.com/office/officeart/2018/5/layout/IconLeafLabelList"/>
    <dgm:cxn modelId="{69540A3A-D56A-D847-83FF-FAE4ACFA35DD}" type="presParOf" srcId="{EDF37923-6C3C-4145-B1E5-2095453F66A1}" destId="{66320248-C169-47E1-8580-4F7B0D771121}" srcOrd="2" destOrd="0" presId="urn:microsoft.com/office/officeart/2018/5/layout/IconLeafLabelList"/>
    <dgm:cxn modelId="{9203D545-CD6D-7D4F-978B-CDD7BDCA570E}" type="presParOf" srcId="{EDF37923-6C3C-4145-B1E5-2095453F66A1}" destId="{9F46D769-C9E5-4803-9466-4BE54BBD6163}" srcOrd="3" destOrd="0" presId="urn:microsoft.com/office/officeart/2018/5/layout/IconLeafLabelList"/>
    <dgm:cxn modelId="{6B31CAC0-3AA1-1F4B-90F3-7261DA47E7A3}" type="presParOf" srcId="{A5EBC350-DA37-4BA2-9612-259D5328FFE6}" destId="{65693E1C-24DD-445F-8D18-EF595900DE99}" srcOrd="3" destOrd="0" presId="urn:microsoft.com/office/officeart/2018/5/layout/IconLeafLabelList"/>
    <dgm:cxn modelId="{99CBEC23-2B29-9C42-BAFC-C7F244C1E15A}" type="presParOf" srcId="{A5EBC350-DA37-4BA2-9612-259D5328FFE6}" destId="{BCBBB9DA-3637-4882-8DDE-6C33FD28BC00}" srcOrd="4" destOrd="0" presId="urn:microsoft.com/office/officeart/2018/5/layout/IconLeafLabelList"/>
    <dgm:cxn modelId="{F418E1CA-C33D-B848-8C9A-D4A0A502ACB3}" type="presParOf" srcId="{BCBBB9DA-3637-4882-8DDE-6C33FD28BC00}" destId="{F820879F-E66D-46A0-BFC5-F4FACD8E4955}" srcOrd="0" destOrd="0" presId="urn:microsoft.com/office/officeart/2018/5/layout/IconLeafLabelList"/>
    <dgm:cxn modelId="{77BB351D-E248-D64C-8F0D-F9C5D04AC47D}" type="presParOf" srcId="{BCBBB9DA-3637-4882-8DDE-6C33FD28BC00}" destId="{3F884952-DA56-45A1-8979-4EA480D6787F}" srcOrd="1" destOrd="0" presId="urn:microsoft.com/office/officeart/2018/5/layout/IconLeafLabelList"/>
    <dgm:cxn modelId="{18FEE24D-7811-4444-A91E-488A2BC69A90}" type="presParOf" srcId="{BCBBB9DA-3637-4882-8DDE-6C33FD28BC00}" destId="{C17C6EB2-8AD0-4602-BB3C-7DC938C2C204}" srcOrd="2" destOrd="0" presId="urn:microsoft.com/office/officeart/2018/5/layout/IconLeafLabelList"/>
    <dgm:cxn modelId="{BBA74D04-E3C4-8B40-BCD4-3DF0EA2937D3}" type="presParOf" srcId="{BCBBB9DA-3637-4882-8DDE-6C33FD28BC00}" destId="{FBAB0547-125B-4F32-BB3A-94893AB6D41A}" srcOrd="3" destOrd="0" presId="urn:microsoft.com/office/officeart/2018/5/layout/IconLeafLabelList"/>
    <dgm:cxn modelId="{50B6EDB2-7F05-F446-8050-86ED52692B52}" type="presParOf" srcId="{A5EBC350-DA37-4BA2-9612-259D5328FFE6}" destId="{EB1CDD03-9AFA-4ADA-87BE-B43FFD2841BA}" srcOrd="5" destOrd="0" presId="urn:microsoft.com/office/officeart/2018/5/layout/IconLeafLabelList"/>
    <dgm:cxn modelId="{78277C08-82D4-864E-A59B-FA6664ECE24F}" type="presParOf" srcId="{A5EBC350-DA37-4BA2-9612-259D5328FFE6}" destId="{AC4A8C3D-3F73-4025-8061-E0E2138E89FC}" srcOrd="6" destOrd="0" presId="urn:microsoft.com/office/officeart/2018/5/layout/IconLeafLabelList"/>
    <dgm:cxn modelId="{8A181A22-3908-8B4C-B93E-09F6C0C732E4}" type="presParOf" srcId="{AC4A8C3D-3F73-4025-8061-E0E2138E89FC}" destId="{062946A9-32F1-4095-9E99-79E1E34074AB}" srcOrd="0" destOrd="0" presId="urn:microsoft.com/office/officeart/2018/5/layout/IconLeafLabelList"/>
    <dgm:cxn modelId="{AEA4FA97-E6C2-C24B-8CD5-57BB8C2E4E84}" type="presParOf" srcId="{AC4A8C3D-3F73-4025-8061-E0E2138E89FC}" destId="{0A77A652-4DA5-4D7B-B5C3-E6E74283CA9C}" srcOrd="1" destOrd="0" presId="urn:microsoft.com/office/officeart/2018/5/layout/IconLeafLabelList"/>
    <dgm:cxn modelId="{D38C103B-C988-9B47-9C43-D2EC6075A734}" type="presParOf" srcId="{AC4A8C3D-3F73-4025-8061-E0E2138E89FC}" destId="{5045D2A6-047E-46E8-9104-5BC9960808AE}" srcOrd="2" destOrd="0" presId="urn:microsoft.com/office/officeart/2018/5/layout/IconLeafLabelList"/>
    <dgm:cxn modelId="{20AD448B-56CE-D34F-893C-6E209C495F96}" type="presParOf" srcId="{AC4A8C3D-3F73-4025-8061-E0E2138E89FC}" destId="{569B0D76-0614-4DE9-AFAB-CB164E4FEA6E}" srcOrd="3" destOrd="0" presId="urn:microsoft.com/office/officeart/2018/5/layout/IconLeafLabelList"/>
    <dgm:cxn modelId="{4C5222E4-1A85-E34A-A575-7D9DEE981D96}" type="presParOf" srcId="{A5EBC350-DA37-4BA2-9612-259D5328FFE6}" destId="{DD069600-73E8-4846-9CB5-78AC1BCA561D}" srcOrd="7" destOrd="0" presId="urn:microsoft.com/office/officeart/2018/5/layout/IconLeafLabelList"/>
    <dgm:cxn modelId="{B92E9841-97CB-FA44-B025-8BA90225B25B}" type="presParOf" srcId="{A5EBC350-DA37-4BA2-9612-259D5328FFE6}" destId="{697B346A-DFB7-4C72-B007-BC9D38A70BEE}" srcOrd="8" destOrd="0" presId="urn:microsoft.com/office/officeart/2018/5/layout/IconLeafLabelList"/>
    <dgm:cxn modelId="{8B106755-22B3-7440-B5EC-B0E89BE4F988}" type="presParOf" srcId="{697B346A-DFB7-4C72-B007-BC9D38A70BEE}" destId="{A020D3E3-87D6-457E-BE90-B7E3985DA511}" srcOrd="0" destOrd="0" presId="urn:microsoft.com/office/officeart/2018/5/layout/IconLeafLabelList"/>
    <dgm:cxn modelId="{0D3DDB27-543C-8244-A826-78A170F6CFA7}" type="presParOf" srcId="{697B346A-DFB7-4C72-B007-BC9D38A70BEE}" destId="{1AA7B452-AAF4-4550-A9F0-7B80BD7CE30D}" srcOrd="1" destOrd="0" presId="urn:microsoft.com/office/officeart/2018/5/layout/IconLeafLabelList"/>
    <dgm:cxn modelId="{E7644D98-9502-2B4A-BF0F-8844E64A13E3}" type="presParOf" srcId="{697B346A-DFB7-4C72-B007-BC9D38A70BEE}" destId="{A90C8520-9D6B-4426-BBF4-543A51B69509}" srcOrd="2" destOrd="0" presId="urn:microsoft.com/office/officeart/2018/5/layout/IconLeafLabelList"/>
    <dgm:cxn modelId="{7F75BF9D-8FEC-0B4E-8430-201260D2E466}" type="presParOf" srcId="{697B346A-DFB7-4C72-B007-BC9D38A70BEE}" destId="{7752DB52-B24B-48C9-A03F-9B9FF02D8F72}" srcOrd="3" destOrd="0" presId="urn:microsoft.com/office/officeart/2018/5/layout/IconLeafLabelList"/>
    <dgm:cxn modelId="{7853CFCC-FFFE-2A4E-AE9F-4C071762B51B}" type="presParOf" srcId="{A5EBC350-DA37-4BA2-9612-259D5328FFE6}" destId="{4509B431-2B8B-4494-8EE2-EEB510DCDC33}" srcOrd="9" destOrd="0" presId="urn:microsoft.com/office/officeart/2018/5/layout/IconLeafLabelList"/>
    <dgm:cxn modelId="{5E1F2D98-26BB-A844-A699-97E536F4A884}" type="presParOf" srcId="{A5EBC350-DA37-4BA2-9612-259D5328FFE6}" destId="{F67DF34D-E024-4010-AC2C-F411E86D513D}" srcOrd="10" destOrd="0" presId="urn:microsoft.com/office/officeart/2018/5/layout/IconLeafLabelList"/>
    <dgm:cxn modelId="{80103C89-3B86-1E4B-A2AC-05EA3BB3FCC0}" type="presParOf" srcId="{F67DF34D-E024-4010-AC2C-F411E86D513D}" destId="{46A86494-DC2F-46FA-B4A6-70E2F438043D}" srcOrd="0" destOrd="0" presId="urn:microsoft.com/office/officeart/2018/5/layout/IconLeafLabelList"/>
    <dgm:cxn modelId="{D5A999AF-3298-8843-8AA8-6B04B7730FB5}" type="presParOf" srcId="{F67DF34D-E024-4010-AC2C-F411E86D513D}" destId="{3750EE1F-2DE0-4027-86E0-5370EFE1CB2C}" srcOrd="1" destOrd="0" presId="urn:microsoft.com/office/officeart/2018/5/layout/IconLeafLabelList"/>
    <dgm:cxn modelId="{67BF10F5-1C18-A741-A213-638A6F3AD467}" type="presParOf" srcId="{F67DF34D-E024-4010-AC2C-F411E86D513D}" destId="{5C6C4F28-DDDF-4F1E-97F4-1B72CDEB49EB}" srcOrd="2" destOrd="0" presId="urn:microsoft.com/office/officeart/2018/5/layout/IconLeafLabelList"/>
    <dgm:cxn modelId="{50B72A7B-7E08-C442-AC5B-8FD32700D17A}" type="presParOf" srcId="{F67DF34D-E024-4010-AC2C-F411E86D513D}" destId="{8C1107B0-3974-4A83-83A6-A78D0EBBE8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FE21-DFD4-43C3-A6D6-8DFAFF6207EC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D8A8-0C80-464F-AD96-8864DC5111FA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58DB4-9CDD-4BFC-9A68-CAF6D8361276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1. Votre entreprise : contexte et besoins</a:t>
          </a:r>
          <a:endParaRPr lang="en-US" sz="1400" kern="1200"/>
        </a:p>
      </dsp:txBody>
      <dsp:txXfrm>
        <a:off x="798649" y="1366264"/>
        <a:ext cx="1706835" cy="682734"/>
      </dsp:txXfrm>
    </dsp:sp>
    <dsp:sp modelId="{193D2F55-9DAB-48F1-9F7C-47D6D94F0EB0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7EEAE-E120-44E1-B630-CD21574E0753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6D769-C9E5-4803-9466-4BE54BBD6163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2. Solution fonctionnelle proposée</a:t>
          </a:r>
          <a:endParaRPr lang="en-US" sz="1400" kern="1200" dirty="0"/>
        </a:p>
      </dsp:txBody>
      <dsp:txXfrm>
        <a:off x="2804182" y="1366264"/>
        <a:ext cx="1706835" cy="682734"/>
      </dsp:txXfrm>
    </dsp:sp>
    <dsp:sp modelId="{F820879F-E66D-46A0-BFC5-F4FACD8E4955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84952-DA56-45A1-8979-4EA480D6787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B0547-125B-4F32-BB3A-94893AB6D41A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3. DOMAINE FONCTIONNEL</a:t>
          </a:r>
          <a:endParaRPr lang="en-US" sz="1400" kern="1200" dirty="0"/>
        </a:p>
      </dsp:txBody>
      <dsp:txXfrm>
        <a:off x="4809714" y="1366264"/>
        <a:ext cx="1706835" cy="682734"/>
      </dsp:txXfrm>
    </dsp:sp>
    <dsp:sp modelId="{062946A9-32F1-4095-9E99-79E1E34074AB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A652-4DA5-4D7B-B5C3-E6E74283CA9C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0D76-0614-4DE9-AFAB-CB164E4FEA6E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4. Le modèle physique de données  </a:t>
          </a:r>
        </a:p>
      </dsp:txBody>
      <dsp:txXfrm>
        <a:off x="798649" y="3841176"/>
        <a:ext cx="1706835" cy="682734"/>
      </dsp:txXfrm>
    </dsp:sp>
    <dsp:sp modelId="{A020D3E3-87D6-457E-BE90-B7E3985DA511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7B452-AAF4-4550-A9F0-7B80BD7CE30D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2DB52-B24B-48C9-A03F-9B9FF02D8F7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5. Les composants du système </a:t>
          </a:r>
        </a:p>
      </dsp:txBody>
      <dsp:txXfrm>
        <a:off x="2804182" y="3841176"/>
        <a:ext cx="1706835" cy="682734"/>
      </dsp:txXfrm>
    </dsp:sp>
    <dsp:sp modelId="{46A86494-DC2F-46FA-B4A6-70E2F438043D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0EE1F-2DE0-4027-86E0-5370EFE1CB2C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107B0-3974-4A83-83A6-A78D0EBBE87C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6</a:t>
          </a:r>
          <a:r>
            <a:rPr lang="fr-FR" sz="1400" b="0" kern="1200" dirty="0"/>
            <a:t>. L’architecture de déploiement</a:t>
          </a:r>
        </a:p>
      </dsp:txBody>
      <dsp:txXfrm>
        <a:off x="4809714" y="3841176"/>
        <a:ext cx="1706835" cy="68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20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19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9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04/02/2019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ithub.com/Maximedu13/Analysez-les-besoins-de-votre-client-pour-son-groupe-de-pizzeri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6B799-1D51-C244-A7A9-A6D71B58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C64886-7314-C04F-9BB4-B777050E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705C4A-6543-BC4F-92E4-5BC61EC01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8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EB0F23-277F-E84A-ADE0-6971E866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1FED3-2FAD-1641-90AA-1A63223B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09731-D165-2245-995F-DB6D268B5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b="1" dirty="0"/>
              <a:t>remise EN CONTEXTE, APRES AVOIR REALISE LE PROJET NOUS PASSONS AU SUJET TEXHNIQUE, POUR PLUS DE DETAILS =&gt; LIEN PROJET 4</a:t>
            </a:r>
            <a:endParaRPr lang="fr-FR" dirty="0"/>
          </a:p>
          <a:p>
            <a:pPr lvl="0"/>
            <a:r>
              <a:rPr lang="fr-FR" b="1" dirty="0"/>
              <a:t>Lien dossier fonctionnel GitHub</a:t>
            </a:r>
            <a:endParaRPr lang="fr-FR" dirty="0"/>
          </a:p>
          <a:p>
            <a:pPr lvl="0"/>
            <a:r>
              <a:rPr lang="fr-FR" b="1" dirty="0"/>
              <a:t>MPD </a:t>
            </a:r>
            <a:endParaRPr lang="fr-FR" dirty="0"/>
          </a:p>
          <a:p>
            <a:pPr lvl="0"/>
            <a:r>
              <a:rPr lang="fr-FR" b="1" dirty="0"/>
              <a:t>DIAGRAMME DE CLASSE =&gt; EXPLIQUER. </a:t>
            </a:r>
            <a:endParaRPr lang="fr-FR" dirty="0"/>
          </a:p>
          <a:p>
            <a:pPr lvl="0"/>
            <a:r>
              <a:rPr lang="fr-FR" b="1" dirty="0"/>
              <a:t>DIAGRAMME DE COMPOSANTS =&gt; EXPLIQUER, PK CES PROTOCOLES LA</a:t>
            </a:r>
            <a:endParaRPr lang="fr-FR" dirty="0"/>
          </a:p>
          <a:p>
            <a:pPr lvl="0"/>
            <a:r>
              <a:rPr lang="fr-FR" b="1" dirty="0"/>
              <a:t>DIAGRAMME DE DEPLOIEMENT = PAREIL</a:t>
            </a:r>
            <a:endParaRPr lang="fr-FR" dirty="0"/>
          </a:p>
          <a:p>
            <a:pPr lvl="0"/>
            <a:r>
              <a:rPr lang="fr-FR" b="1" dirty="0"/>
              <a:t>ENVIRONNEMENT DE DEPLOIEMENT =&gt; SERVEURS DEBIAN, </a:t>
            </a:r>
            <a:endParaRPr lang="fr-FR" dirty="0"/>
          </a:p>
          <a:p>
            <a:pPr lvl="0"/>
            <a:r>
              <a:rPr lang="fr-FR" b="1" dirty="0"/>
              <a:t>BASE DE DONNEES , PK CELLE LA. MYSQL</a:t>
            </a:r>
            <a:endParaRPr lang="fr-FR" dirty="0"/>
          </a:p>
          <a:p>
            <a:pPr lvl="0"/>
            <a:r>
              <a:rPr lang="fr-FR" b="1" dirty="0"/>
              <a:t>FRONT END =&gt; QUELLE VERSION DE NAVIGATEUR, IE 56 EX, html </a:t>
            </a:r>
            <a:r>
              <a:rPr lang="fr-FR" b="1" dirty="0" err="1"/>
              <a:t>css</a:t>
            </a:r>
            <a:r>
              <a:rPr lang="fr-FR" b="1" dirty="0"/>
              <a:t> </a:t>
            </a:r>
            <a:r>
              <a:rPr lang="fr-FR" b="1" dirty="0" err="1"/>
              <a:t>javascript</a:t>
            </a:r>
            <a:r>
              <a:rPr lang="fr-FR" b="1" dirty="0"/>
              <a:t> </a:t>
            </a:r>
            <a:endParaRPr lang="fr-FR" dirty="0"/>
          </a:p>
          <a:p>
            <a:pPr lvl="0"/>
            <a:r>
              <a:rPr lang="fr-FR" b="1" dirty="0"/>
              <a:t>BACKEND = &gt; DJANGO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42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AC947B-83A2-CF44-B944-B82B21CC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360BF09-F56A-4563-87CF-2F6EEFCBE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407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8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863599"/>
            <a:ext cx="4329799" cy="4114801"/>
          </a:xfrm>
        </p:spPr>
        <p:txBody>
          <a:bodyPr anchor="ctr">
            <a:noAutofit/>
          </a:bodyPr>
          <a:lstStyle/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>
              <a:buFont typeface="Wingdings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équipe doit pouvoir :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être plus efficace dans la gestion des commandes, de leur réception à leur livraison en passant par leur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les commandes passées et en préparation.</a:t>
            </a:r>
          </a:p>
          <a:p>
            <a:pPr lvl="1">
              <a:buFont typeface="Wingdings" pitchFamily="2" charset="2"/>
              <a:buChar char="q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sz="20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de suivre en temps réel le stock d’ingrédients restants pour savoir quelles pizzas sont encore réalisables.</a:t>
            </a:r>
          </a:p>
          <a:p>
            <a:pPr>
              <a:buFont typeface="Wingdings" pitchFamily="2" charset="2"/>
              <a:buChar char="Ø"/>
            </a:pPr>
            <a:endParaRPr lang="fr-FR" sz="2000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14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 dirty="0">
                <a:solidFill>
                  <a:srgbClr val="FFFFFF"/>
                </a:solidFill>
              </a:rPr>
              <a:t>2. </a:t>
            </a:r>
            <a:r>
              <a:rPr lang="fr-FR" sz="8000" dirty="0"/>
              <a:t>Solution fonctionnelle proposée</a:t>
            </a: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3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F5614A-6A9C-48F0-85BC-09841FCE6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2A979-E71C-4EA1-B57D-2EB296AC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93E73B7-67CC-48E5-A9D6-937777F9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F58DDA-5B59-43D6-AF14-A36680B6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D7FEDC-D24C-4217-BCB5-275E8CB8E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07B5B36-307E-4446-B73F-2CF1163C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D3617AE-AE06-47F9-A22C-8F5C62CC7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67A7003-1BA0-4ABD-89BD-1454C4D45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4FFCC04-D786-473F-BDFD-5627B9086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4CFA20C-56F2-4D17-9415-21F712742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EA6A8E-98BF-4F45-A88C-D90B87292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6CEF053-5EE3-4643-BF95-8D1D872E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65895AA-E903-4216-8E64-76D1CCB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2B8D8F-8AE8-4506-917C-A715DFFAB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883B72C1-EA0F-4D75-98AB-25647A9D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F92BAE7-79E9-45D0-9B66-68C0F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51D638-913F-4B57-9003-0D3294AE0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577BFC-FD98-4488-A6F0-8725341BC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689AF81-C483-4B5F-B3BE-0360D2310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C0963D4E-6FFC-4078-A9A4-043CD751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6B35982-34BE-434E-827B-672E45674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0A6D6-F580-42D3-8FA2-2E39070D7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C0D07B3D-1236-4075-91E7-20215442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0CF57F-9D93-4A22-86D3-92C2CAB1D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EE2B0C7-BDBB-4142-A613-5A274C5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181" y="3952825"/>
            <a:ext cx="8672295" cy="1590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La solution a été présentée lors du projet 4 « Analysez les besoins de votre client pour son groupe de pizzerias ». Elle est consultable via le lien suivant : </a:t>
            </a:r>
            <a:r>
              <a:rPr lang="fr-FR" sz="20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https://github.com/Maximedu13/Analysez-les-besoins-de-votre-client-pour-son-groupe-de-pizzerias</a:t>
            </a:r>
            <a:br>
              <a:rPr lang="fr-FR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66DFE4-80C9-4046-9B58-FBA6095A0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7138" y="1174794"/>
            <a:ext cx="8841196" cy="2632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11AFD-BEFA-B844-9457-C0F7C57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27" y="1264505"/>
            <a:ext cx="1991372" cy="2458485"/>
          </a:xfrm>
          <a:prstGeom prst="rect">
            <a:avLst/>
          </a:prstGeom>
          <a:ln w="12700">
            <a:noFill/>
          </a:ln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0446F4-CEA5-C949-95A6-505250A5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9125" y="1264505"/>
            <a:ext cx="2237221" cy="2458485"/>
          </a:xfrm>
          <a:prstGeom prst="rect">
            <a:avLst/>
          </a:prstGeom>
          <a:ln w="12700"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AA8F45-A8CC-EF47-8F4F-B9B416EA8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080" y="1689418"/>
            <a:ext cx="2834640" cy="16086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0797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3. </a:t>
            </a:r>
            <a:r>
              <a:rPr lang="fr-FR" sz="8000" dirty="0">
                <a:solidFill>
                  <a:srgbClr val="FFFFFF"/>
                </a:solidFill>
              </a:rPr>
              <a:t>Domaine fonctionnel</a:t>
            </a:r>
            <a:br>
              <a:rPr lang="fr-FR" sz="8000" dirty="0"/>
            </a:br>
            <a:br>
              <a:rPr lang="fr-FR" sz="8000" dirty="0"/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3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329</Words>
  <Application>Microsoft Macintosh PowerPoint</Application>
  <PresentationFormat>Grand écran</PresentationFormat>
  <Paragraphs>53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Sommaire</vt:lpstr>
      <vt:lpstr>1. Votre entreprise : contexte et besoins </vt:lpstr>
      <vt:lpstr>Rappel du contexte</vt:lpstr>
      <vt:lpstr>Rappel des besoins attendus</vt:lpstr>
      <vt:lpstr>Rappel des besoins attendus</vt:lpstr>
      <vt:lpstr>2. Solution fonctionnelle proposée </vt:lpstr>
      <vt:lpstr>La solution a été présentée lors du projet 4 « Analysez les besoins de votre client pour son groupe de pizzerias ». Elle est consultable via le lien suivant : https://github.com/Maximedu13/Analysez-les-besoins-de-votre-client-pour-son-groupe-de-pizzerias </vt:lpstr>
      <vt:lpstr>3. Domaine fonctionnel  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7</cp:revision>
  <dcterms:created xsi:type="dcterms:W3CDTF">2019-02-03T10:24:13Z</dcterms:created>
  <dcterms:modified xsi:type="dcterms:W3CDTF">2019-02-04T23:59:20Z</dcterms:modified>
</cp:coreProperties>
</file>